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8" r:id="rId3"/>
    <p:sldId id="256" r:id="rId4"/>
    <p:sldId id="268" r:id="rId5"/>
    <p:sldId id="272" r:id="rId6"/>
    <p:sldId id="259" r:id="rId7"/>
    <p:sldId id="273" r:id="rId8"/>
    <p:sldId id="277" r:id="rId9"/>
    <p:sldId id="260" r:id="rId10"/>
    <p:sldId id="274" r:id="rId11"/>
    <p:sldId id="261" r:id="rId12"/>
    <p:sldId id="271" r:id="rId13"/>
    <p:sldId id="262" r:id="rId14"/>
    <p:sldId id="276" r:id="rId15"/>
    <p:sldId id="263" r:id="rId16"/>
    <p:sldId id="264" r:id="rId17"/>
    <p:sldId id="265" r:id="rId18"/>
    <p:sldId id="266" r:id="rId19"/>
    <p:sldId id="267" r:id="rId20"/>
    <p:sldId id="257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13333"/>
    <a:srgbClr val="F57474"/>
    <a:srgbClr val="FFFFFF"/>
    <a:srgbClr val="5C6B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C77A24-B8E4-424E-8E9B-FFE6A53CEF86}" v="225" dt="2021-12-30T15:10:58.1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660"/>
  </p:normalViewPr>
  <p:slideViewPr>
    <p:cSldViewPr snapToGrid="0">
      <p:cViewPr varScale="1">
        <p:scale>
          <a:sx n="76" d="100"/>
          <a:sy n="76" d="100"/>
        </p:scale>
        <p:origin x="132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hijian Fang" userId="799ac77ba23d7b93" providerId="LiveId" clId="{59C77A24-B8E4-424E-8E9B-FFE6A53CEF86}"/>
    <pc:docChg chg="undo custSel addSld delSld modSld sldOrd">
      <pc:chgData name="Zhijian Fang" userId="799ac77ba23d7b93" providerId="LiveId" clId="{59C77A24-B8E4-424E-8E9B-FFE6A53CEF86}" dt="2021-12-30T15:10:50.679" v="1201" actId="1076"/>
      <pc:docMkLst>
        <pc:docMk/>
      </pc:docMkLst>
      <pc:sldChg chg="addSp modSp mod modAnim">
        <pc:chgData name="Zhijian Fang" userId="799ac77ba23d7b93" providerId="LiveId" clId="{59C77A24-B8E4-424E-8E9B-FFE6A53CEF86}" dt="2021-12-30T14:21:54.105" v="204"/>
        <pc:sldMkLst>
          <pc:docMk/>
          <pc:sldMk cId="614077778" sldId="256"/>
        </pc:sldMkLst>
        <pc:picChg chg="add mod modCrop">
          <ac:chgData name="Zhijian Fang" userId="799ac77ba23d7b93" providerId="LiveId" clId="{59C77A24-B8E4-424E-8E9B-FFE6A53CEF86}" dt="2021-12-30T14:19:13.287" v="167" actId="732"/>
          <ac:picMkLst>
            <pc:docMk/>
            <pc:sldMk cId="614077778" sldId="256"/>
            <ac:picMk id="6" creationId="{8AFD6FC9-CE4F-4C4E-AC1B-A1F00568E535}"/>
          </ac:picMkLst>
        </pc:picChg>
        <pc:picChg chg="mod">
          <ac:chgData name="Zhijian Fang" userId="799ac77ba23d7b93" providerId="LiveId" clId="{59C77A24-B8E4-424E-8E9B-FFE6A53CEF86}" dt="2021-12-30T14:21:18.278" v="203"/>
          <ac:picMkLst>
            <pc:docMk/>
            <pc:sldMk cId="614077778" sldId="256"/>
            <ac:picMk id="7" creationId="{B4CA049F-1DCA-4128-88E2-91303ABE822E}"/>
          </ac:picMkLst>
        </pc:picChg>
      </pc:sldChg>
      <pc:sldChg chg="addSp modSp mod">
        <pc:chgData name="Zhijian Fang" userId="799ac77ba23d7b93" providerId="LiveId" clId="{59C77A24-B8E4-424E-8E9B-FFE6A53CEF86}" dt="2021-12-30T15:10:50.679" v="1201" actId="1076"/>
        <pc:sldMkLst>
          <pc:docMk/>
          <pc:sldMk cId="3990966439" sldId="258"/>
        </pc:sldMkLst>
        <pc:spChg chg="add mod">
          <ac:chgData name="Zhijian Fang" userId="799ac77ba23d7b93" providerId="LiveId" clId="{59C77A24-B8E4-424E-8E9B-FFE6A53CEF86}" dt="2021-12-30T15:10:50.679" v="1201" actId="1076"/>
          <ac:spMkLst>
            <pc:docMk/>
            <pc:sldMk cId="3990966439" sldId="258"/>
            <ac:spMk id="2" creationId="{DFE13C22-D805-4343-AE15-7204C0D3A5C3}"/>
          </ac:spMkLst>
        </pc:spChg>
      </pc:sldChg>
      <pc:sldChg chg="ord">
        <pc:chgData name="Zhijian Fang" userId="799ac77ba23d7b93" providerId="LiveId" clId="{59C77A24-B8E4-424E-8E9B-FFE6A53CEF86}" dt="2021-12-29T15:00:06.657" v="81"/>
        <pc:sldMkLst>
          <pc:docMk/>
          <pc:sldMk cId="2317229340" sldId="259"/>
        </pc:sldMkLst>
      </pc:sldChg>
      <pc:sldChg chg="ord">
        <pc:chgData name="Zhijian Fang" userId="799ac77ba23d7b93" providerId="LiveId" clId="{59C77A24-B8E4-424E-8E9B-FFE6A53CEF86}" dt="2021-12-29T15:00:08.792" v="83"/>
        <pc:sldMkLst>
          <pc:docMk/>
          <pc:sldMk cId="3468102072" sldId="260"/>
        </pc:sldMkLst>
      </pc:sldChg>
      <pc:sldChg chg="mod modShow">
        <pc:chgData name="Zhijian Fang" userId="799ac77ba23d7b93" providerId="LiveId" clId="{59C77A24-B8E4-424E-8E9B-FFE6A53CEF86}" dt="2021-12-30T14:53:45.208" v="1072" actId="729"/>
        <pc:sldMkLst>
          <pc:docMk/>
          <pc:sldMk cId="2184162126" sldId="265"/>
        </pc:sldMkLst>
      </pc:sldChg>
      <pc:sldChg chg="add del">
        <pc:chgData name="Zhijian Fang" userId="799ac77ba23d7b93" providerId="LiveId" clId="{59C77A24-B8E4-424E-8E9B-FFE6A53CEF86}" dt="2021-12-30T15:02:56.550" v="1162" actId="47"/>
        <pc:sldMkLst>
          <pc:docMk/>
          <pc:sldMk cId="2479276318" sldId="270"/>
        </pc:sldMkLst>
      </pc:sldChg>
      <pc:sldChg chg="addSp modSp add mod ord modAnim">
        <pc:chgData name="Zhijian Fang" userId="799ac77ba23d7b93" providerId="LiveId" clId="{59C77A24-B8E4-424E-8E9B-FFE6A53CEF86}" dt="2021-12-30T15:08:28.438" v="1189"/>
        <pc:sldMkLst>
          <pc:docMk/>
          <pc:sldMk cId="1198839239" sldId="271"/>
        </pc:sldMkLst>
        <pc:spChg chg="add mod">
          <ac:chgData name="Zhijian Fang" userId="799ac77ba23d7b93" providerId="LiveId" clId="{59C77A24-B8E4-424E-8E9B-FFE6A53CEF86}" dt="2021-12-30T14:55:14.580" v="1105" actId="20577"/>
          <ac:spMkLst>
            <pc:docMk/>
            <pc:sldMk cId="1198839239" sldId="271"/>
            <ac:spMk id="4" creationId="{80415B1D-56B6-4EE3-8FC9-7043DC1E03EB}"/>
          </ac:spMkLst>
        </pc:spChg>
        <pc:spChg chg="mod">
          <ac:chgData name="Zhijian Fang" userId="799ac77ba23d7b93" providerId="LiveId" clId="{59C77A24-B8E4-424E-8E9B-FFE6A53CEF86}" dt="2021-12-29T14:40:47.604" v="15" actId="20577"/>
          <ac:spMkLst>
            <pc:docMk/>
            <pc:sldMk cId="1198839239" sldId="271"/>
            <ac:spMk id="5" creationId="{B6FA69A7-3E53-4E4C-85FD-0765D263C604}"/>
          </ac:spMkLst>
        </pc:spChg>
        <pc:picChg chg="add mod">
          <ac:chgData name="Zhijian Fang" userId="799ac77ba23d7b93" providerId="LiveId" clId="{59C77A24-B8E4-424E-8E9B-FFE6A53CEF86}" dt="2021-12-29T14:58:43.545" v="79" actId="1076"/>
          <ac:picMkLst>
            <pc:docMk/>
            <pc:sldMk cId="1198839239" sldId="271"/>
            <ac:picMk id="2" creationId="{85C0051C-3E5B-4739-A1C4-DE74260826C4}"/>
          </ac:picMkLst>
        </pc:picChg>
      </pc:sldChg>
      <pc:sldChg chg="addSp modSp add mod ord modAnim">
        <pc:chgData name="Zhijian Fang" userId="799ac77ba23d7b93" providerId="LiveId" clId="{59C77A24-B8E4-424E-8E9B-FFE6A53CEF86}" dt="2021-12-30T15:07:55.645" v="1181"/>
        <pc:sldMkLst>
          <pc:docMk/>
          <pc:sldMk cId="3940087848" sldId="272"/>
        </pc:sldMkLst>
        <pc:spChg chg="add mod">
          <ac:chgData name="Zhijian Fang" userId="799ac77ba23d7b93" providerId="LiveId" clId="{59C77A24-B8E4-424E-8E9B-FFE6A53CEF86}" dt="2021-12-30T14:54:16.826" v="1075" actId="20577"/>
          <ac:spMkLst>
            <pc:docMk/>
            <pc:sldMk cId="3940087848" sldId="272"/>
            <ac:spMk id="3" creationId="{EEAF9327-E282-4042-9580-792E0E4E1085}"/>
          </ac:spMkLst>
        </pc:spChg>
        <pc:spChg chg="mod">
          <ac:chgData name="Zhijian Fang" userId="799ac77ba23d7b93" providerId="LiveId" clId="{59C77A24-B8E4-424E-8E9B-FFE6A53CEF86}" dt="2021-12-29T14:48:51.793" v="77" actId="20577"/>
          <ac:spMkLst>
            <pc:docMk/>
            <pc:sldMk cId="3940087848" sldId="272"/>
            <ac:spMk id="5" creationId="{B6FA69A7-3E53-4E4C-85FD-0765D263C604}"/>
          </ac:spMkLst>
        </pc:spChg>
        <pc:picChg chg="add mod">
          <ac:chgData name="Zhijian Fang" userId="799ac77ba23d7b93" providerId="LiveId" clId="{59C77A24-B8E4-424E-8E9B-FFE6A53CEF86}" dt="2021-12-30T15:05:49.030" v="1177" actId="1076"/>
          <ac:picMkLst>
            <pc:docMk/>
            <pc:sldMk cId="3940087848" sldId="272"/>
            <ac:picMk id="2" creationId="{33D1FF66-FE63-4BD7-80ED-DBF3A196DD73}"/>
          </ac:picMkLst>
        </pc:picChg>
      </pc:sldChg>
      <pc:sldChg chg="addSp modSp add ord modAnim">
        <pc:chgData name="Zhijian Fang" userId="799ac77ba23d7b93" providerId="LiveId" clId="{59C77A24-B8E4-424E-8E9B-FFE6A53CEF86}" dt="2021-12-30T15:08:04.757" v="1183"/>
        <pc:sldMkLst>
          <pc:docMk/>
          <pc:sldMk cId="4140164804" sldId="273"/>
        </pc:sldMkLst>
        <pc:spChg chg="add mod">
          <ac:chgData name="Zhijian Fang" userId="799ac77ba23d7b93" providerId="LiveId" clId="{59C77A24-B8E4-424E-8E9B-FFE6A53CEF86}" dt="2021-12-30T14:54:21.752" v="1078" actId="20577"/>
          <ac:spMkLst>
            <pc:docMk/>
            <pc:sldMk cId="4140164804" sldId="273"/>
            <ac:spMk id="3" creationId="{FC0FC850-3B5F-4347-8E3A-3BDA5CF21F7F}"/>
          </ac:spMkLst>
        </pc:spChg>
      </pc:sldChg>
      <pc:sldChg chg="modSp add mod ord modAnim">
        <pc:chgData name="Zhijian Fang" userId="799ac77ba23d7b93" providerId="LiveId" clId="{59C77A24-B8E4-424E-8E9B-FFE6A53CEF86}" dt="2021-12-30T15:08:14.195" v="1185"/>
        <pc:sldMkLst>
          <pc:docMk/>
          <pc:sldMk cId="3854920569" sldId="274"/>
        </pc:sldMkLst>
        <pc:spChg chg="mod">
          <ac:chgData name="Zhijian Fang" userId="799ac77ba23d7b93" providerId="LiveId" clId="{59C77A24-B8E4-424E-8E9B-FFE6A53CEF86}" dt="2021-12-30T14:54:31.682" v="1083" actId="20577"/>
          <ac:spMkLst>
            <pc:docMk/>
            <pc:sldMk cId="3854920569" sldId="274"/>
            <ac:spMk id="3" creationId="{FC0FC850-3B5F-4347-8E3A-3BDA5CF21F7F}"/>
          </ac:spMkLst>
        </pc:spChg>
        <pc:spChg chg="mod">
          <ac:chgData name="Zhijian Fang" userId="799ac77ba23d7b93" providerId="LiveId" clId="{59C77A24-B8E4-424E-8E9B-FFE6A53CEF86}" dt="2021-12-29T15:04:48.947" v="162" actId="20577"/>
          <ac:spMkLst>
            <pc:docMk/>
            <pc:sldMk cId="3854920569" sldId="274"/>
            <ac:spMk id="5" creationId="{B6FA69A7-3E53-4E4C-85FD-0765D263C604}"/>
          </ac:spMkLst>
        </pc:spChg>
      </pc:sldChg>
      <pc:sldChg chg="modSp add del ord">
        <pc:chgData name="Zhijian Fang" userId="799ac77ba23d7b93" providerId="LiveId" clId="{59C77A24-B8E4-424E-8E9B-FFE6A53CEF86}" dt="2021-12-30T14:54:38.001" v="1084" actId="47"/>
        <pc:sldMkLst>
          <pc:docMk/>
          <pc:sldMk cId="3617147401" sldId="275"/>
        </pc:sldMkLst>
        <pc:spChg chg="mod">
          <ac:chgData name="Zhijian Fang" userId="799ac77ba23d7b93" providerId="LiveId" clId="{59C77A24-B8E4-424E-8E9B-FFE6A53CEF86}" dt="2021-12-29T15:02:09.720" v="127" actId="20577"/>
          <ac:spMkLst>
            <pc:docMk/>
            <pc:sldMk cId="3617147401" sldId="275"/>
            <ac:spMk id="3" creationId="{FC0FC850-3B5F-4347-8E3A-3BDA5CF21F7F}"/>
          </ac:spMkLst>
        </pc:spChg>
      </pc:sldChg>
      <pc:sldChg chg="modSp add mod ord modAnim">
        <pc:chgData name="Zhijian Fang" userId="799ac77ba23d7b93" providerId="LiveId" clId="{59C77A24-B8E4-424E-8E9B-FFE6A53CEF86}" dt="2021-12-30T15:08:37.916" v="1192"/>
        <pc:sldMkLst>
          <pc:docMk/>
          <pc:sldMk cId="883877690" sldId="276"/>
        </pc:sldMkLst>
        <pc:spChg chg="mod">
          <ac:chgData name="Zhijian Fang" userId="799ac77ba23d7b93" providerId="LiveId" clId="{59C77A24-B8E4-424E-8E9B-FFE6A53CEF86}" dt="2021-12-30T14:55:11.368" v="1102" actId="20577"/>
          <ac:spMkLst>
            <pc:docMk/>
            <pc:sldMk cId="883877690" sldId="276"/>
            <ac:spMk id="3" creationId="{FC0FC850-3B5F-4347-8E3A-3BDA5CF21F7F}"/>
          </ac:spMkLst>
        </pc:spChg>
        <pc:spChg chg="mod">
          <ac:chgData name="Zhijian Fang" userId="799ac77ba23d7b93" providerId="LiveId" clId="{59C77A24-B8E4-424E-8E9B-FFE6A53CEF86}" dt="2021-12-29T15:03:41.586" v="144" actId="2711"/>
          <ac:spMkLst>
            <pc:docMk/>
            <pc:sldMk cId="883877690" sldId="276"/>
            <ac:spMk id="5" creationId="{B6FA69A7-3E53-4E4C-85FD-0765D263C604}"/>
          </ac:spMkLst>
        </pc:spChg>
      </pc:sldChg>
      <pc:sldChg chg="addSp delSp modSp add mod modAnim">
        <pc:chgData name="Zhijian Fang" userId="799ac77ba23d7b93" providerId="LiveId" clId="{59C77A24-B8E4-424E-8E9B-FFE6A53CEF86}" dt="2021-12-30T15:02:12.166" v="1161"/>
        <pc:sldMkLst>
          <pc:docMk/>
          <pc:sldMk cId="2800525947" sldId="277"/>
        </pc:sldMkLst>
        <pc:spChg chg="add del mod">
          <ac:chgData name="Zhijian Fang" userId="799ac77ba23d7b93" providerId="LiveId" clId="{59C77A24-B8E4-424E-8E9B-FFE6A53CEF86}" dt="2021-12-30T14:26:07.909" v="240" actId="478"/>
          <ac:spMkLst>
            <pc:docMk/>
            <pc:sldMk cId="2800525947" sldId="277"/>
            <ac:spMk id="2" creationId="{2D6B7FB9-49F4-4598-864D-2B0930A0C814}"/>
          </ac:spMkLst>
        </pc:spChg>
        <pc:spChg chg="add del mod">
          <ac:chgData name="Zhijian Fang" userId="799ac77ba23d7b93" providerId="LiveId" clId="{59C77A24-B8E4-424E-8E9B-FFE6A53CEF86}" dt="2021-12-30T14:29:50.596" v="288" actId="478"/>
          <ac:spMkLst>
            <pc:docMk/>
            <pc:sldMk cId="2800525947" sldId="277"/>
            <ac:spMk id="11" creationId="{0A9AE319-103B-4D80-94D5-27058920EE46}"/>
          </ac:spMkLst>
        </pc:spChg>
        <pc:spChg chg="add del mod">
          <ac:chgData name="Zhijian Fang" userId="799ac77ba23d7b93" providerId="LiveId" clId="{59C77A24-B8E4-424E-8E9B-FFE6A53CEF86}" dt="2021-12-30T14:29:47.582" v="286" actId="478"/>
          <ac:spMkLst>
            <pc:docMk/>
            <pc:sldMk cId="2800525947" sldId="277"/>
            <ac:spMk id="12" creationId="{8A07A127-3E95-4DDE-A5BD-4D79177BCF0E}"/>
          </ac:spMkLst>
        </pc:spChg>
        <pc:spChg chg="add mod">
          <ac:chgData name="Zhijian Fang" userId="799ac77ba23d7b93" providerId="LiveId" clId="{59C77A24-B8E4-424E-8E9B-FFE6A53CEF86}" dt="2021-12-30T14:59:50.097" v="1159" actId="164"/>
          <ac:spMkLst>
            <pc:docMk/>
            <pc:sldMk cId="2800525947" sldId="277"/>
            <ac:spMk id="15" creationId="{14227BAF-C017-4D01-B585-94C77D249426}"/>
          </ac:spMkLst>
        </pc:spChg>
        <pc:spChg chg="add mod ord">
          <ac:chgData name="Zhijian Fang" userId="799ac77ba23d7b93" providerId="LiveId" clId="{59C77A24-B8E4-424E-8E9B-FFE6A53CEF86}" dt="2021-12-30T14:59:50.097" v="1159" actId="164"/>
          <ac:spMkLst>
            <pc:docMk/>
            <pc:sldMk cId="2800525947" sldId="277"/>
            <ac:spMk id="20" creationId="{181BEC9A-7133-4086-8838-88E16A99B9E7}"/>
          </ac:spMkLst>
        </pc:spChg>
        <pc:spChg chg="add mod">
          <ac:chgData name="Zhijian Fang" userId="799ac77ba23d7b93" providerId="LiveId" clId="{59C77A24-B8E4-424E-8E9B-FFE6A53CEF86}" dt="2021-12-30T14:59:50.097" v="1159" actId="164"/>
          <ac:spMkLst>
            <pc:docMk/>
            <pc:sldMk cId="2800525947" sldId="277"/>
            <ac:spMk id="21" creationId="{8217A238-E7C8-4C43-BD79-AB75B72512A1}"/>
          </ac:spMkLst>
        </pc:spChg>
        <pc:spChg chg="add mod">
          <ac:chgData name="Zhijian Fang" userId="799ac77ba23d7b93" providerId="LiveId" clId="{59C77A24-B8E4-424E-8E9B-FFE6A53CEF86}" dt="2021-12-30T14:59:50.097" v="1159" actId="164"/>
          <ac:spMkLst>
            <pc:docMk/>
            <pc:sldMk cId="2800525947" sldId="277"/>
            <ac:spMk id="22" creationId="{FF6CF5C6-854F-4D60-8008-A80EC449D6D3}"/>
          </ac:spMkLst>
        </pc:spChg>
        <pc:spChg chg="add mod ord">
          <ac:chgData name="Zhijian Fang" userId="799ac77ba23d7b93" providerId="LiveId" clId="{59C77A24-B8E4-424E-8E9B-FFE6A53CEF86}" dt="2021-12-30T14:59:50.097" v="1159" actId="164"/>
          <ac:spMkLst>
            <pc:docMk/>
            <pc:sldMk cId="2800525947" sldId="277"/>
            <ac:spMk id="24" creationId="{1169B8ED-0FB7-40A5-8A03-9B13D7FDD74C}"/>
          </ac:spMkLst>
        </pc:spChg>
        <pc:spChg chg="add mod">
          <ac:chgData name="Zhijian Fang" userId="799ac77ba23d7b93" providerId="LiveId" clId="{59C77A24-B8E4-424E-8E9B-FFE6A53CEF86}" dt="2021-12-30T14:59:50.097" v="1159" actId="164"/>
          <ac:spMkLst>
            <pc:docMk/>
            <pc:sldMk cId="2800525947" sldId="277"/>
            <ac:spMk id="29" creationId="{5884487B-26D0-4FBA-B733-EFD991A4B1CA}"/>
          </ac:spMkLst>
        </pc:spChg>
        <pc:grpChg chg="add mod">
          <ac:chgData name="Zhijian Fang" userId="799ac77ba23d7b93" providerId="LiveId" clId="{59C77A24-B8E4-424E-8E9B-FFE6A53CEF86}" dt="2021-12-30T14:59:43.856" v="1158" actId="164"/>
          <ac:grpSpMkLst>
            <pc:docMk/>
            <pc:sldMk cId="2800525947" sldId="277"/>
            <ac:grpSpMk id="25" creationId="{5F604E98-1197-4149-BDF3-6935DD40F541}"/>
          </ac:grpSpMkLst>
        </pc:grpChg>
        <pc:grpChg chg="add mod">
          <ac:chgData name="Zhijian Fang" userId="799ac77ba23d7b93" providerId="LiveId" clId="{59C77A24-B8E4-424E-8E9B-FFE6A53CEF86}" dt="2021-12-30T14:59:50.097" v="1159" actId="164"/>
          <ac:grpSpMkLst>
            <pc:docMk/>
            <pc:sldMk cId="2800525947" sldId="277"/>
            <ac:grpSpMk id="26" creationId="{2AF6AB9E-3BFF-494F-9267-2A4CBD751422}"/>
          </ac:grpSpMkLst>
        </pc:grpChg>
        <pc:picChg chg="add del mod modCrop">
          <ac:chgData name="Zhijian Fang" userId="799ac77ba23d7b93" providerId="LiveId" clId="{59C77A24-B8E4-424E-8E9B-FFE6A53CEF86}" dt="2021-12-30T14:29:48.988" v="287" actId="478"/>
          <ac:picMkLst>
            <pc:docMk/>
            <pc:sldMk cId="2800525947" sldId="277"/>
            <ac:picMk id="10" creationId="{DD12EAB0-5111-4DC5-9C59-66C3DF350294}"/>
          </ac:picMkLst>
        </pc:picChg>
        <pc:picChg chg="add mod">
          <ac:chgData name="Zhijian Fang" userId="799ac77ba23d7b93" providerId="LiveId" clId="{59C77A24-B8E4-424E-8E9B-FFE6A53CEF86}" dt="2021-12-30T14:59:50.097" v="1159" actId="164"/>
          <ac:picMkLst>
            <pc:docMk/>
            <pc:sldMk cId="2800525947" sldId="277"/>
            <ac:picMk id="14" creationId="{817E12B5-4998-417B-B2B2-7CD4E1EBB6ED}"/>
          </ac:picMkLst>
        </pc:picChg>
        <pc:picChg chg="add mod modCrop">
          <ac:chgData name="Zhijian Fang" userId="799ac77ba23d7b93" providerId="LiveId" clId="{59C77A24-B8E4-424E-8E9B-FFE6A53CEF86}" dt="2021-12-30T14:59:50.097" v="1159" actId="164"/>
          <ac:picMkLst>
            <pc:docMk/>
            <pc:sldMk cId="2800525947" sldId="277"/>
            <ac:picMk id="17" creationId="{88BB586C-2AFA-4024-A173-73ED3D30EF31}"/>
          </ac:picMkLst>
        </pc:picChg>
        <pc:picChg chg="add mod modCrop">
          <ac:chgData name="Zhijian Fang" userId="799ac77ba23d7b93" providerId="LiveId" clId="{59C77A24-B8E4-424E-8E9B-FFE6A53CEF86}" dt="2021-12-30T14:59:50.097" v="1159" actId="164"/>
          <ac:picMkLst>
            <pc:docMk/>
            <pc:sldMk cId="2800525947" sldId="277"/>
            <ac:picMk id="19" creationId="{EA744342-9644-49F7-9611-C4EF8650F928}"/>
          </ac:picMkLst>
        </pc:picChg>
        <pc:picChg chg="add mod">
          <ac:chgData name="Zhijian Fang" userId="799ac77ba23d7b93" providerId="LiveId" clId="{59C77A24-B8E4-424E-8E9B-FFE6A53CEF86}" dt="2021-12-30T14:59:50.097" v="1159" actId="164"/>
          <ac:picMkLst>
            <pc:docMk/>
            <pc:sldMk cId="2800525947" sldId="277"/>
            <ac:picMk id="23" creationId="{E1E3538E-4DC4-4C0D-9081-A364642AC596}"/>
          </ac:picMkLst>
        </pc:picChg>
        <pc:picChg chg="add mod">
          <ac:chgData name="Zhijian Fang" userId="799ac77ba23d7b93" providerId="LiveId" clId="{59C77A24-B8E4-424E-8E9B-FFE6A53CEF86}" dt="2021-12-30T14:59:50.097" v="1159" actId="164"/>
          <ac:picMkLst>
            <pc:docMk/>
            <pc:sldMk cId="2800525947" sldId="277"/>
            <ac:picMk id="1026" creationId="{7D17C947-C2CB-4DF3-9E58-5FA7DE957A01}"/>
          </ac:picMkLst>
        </pc:picChg>
        <pc:picChg chg="add mod">
          <ac:chgData name="Zhijian Fang" userId="799ac77ba23d7b93" providerId="LiveId" clId="{59C77A24-B8E4-424E-8E9B-FFE6A53CEF86}" dt="2021-12-30T14:59:50.097" v="1159" actId="164"/>
          <ac:picMkLst>
            <pc:docMk/>
            <pc:sldMk cId="2800525947" sldId="277"/>
            <ac:picMk id="1028" creationId="{6C1F58CA-863F-437C-94C4-A96E66CA2295}"/>
          </ac:picMkLst>
        </pc:picChg>
        <pc:picChg chg="add mod">
          <ac:chgData name="Zhijian Fang" userId="799ac77ba23d7b93" providerId="LiveId" clId="{59C77A24-B8E4-424E-8E9B-FFE6A53CEF86}" dt="2021-12-30T14:59:50.097" v="1159" actId="164"/>
          <ac:picMkLst>
            <pc:docMk/>
            <pc:sldMk cId="2800525947" sldId="277"/>
            <ac:picMk id="1030" creationId="{D525E11B-981F-4E79-B4DD-96EAD2AAA2E7}"/>
          </ac:picMkLst>
        </pc:picChg>
        <pc:picChg chg="add del">
          <ac:chgData name="Zhijian Fang" userId="799ac77ba23d7b93" providerId="LiveId" clId="{59C77A24-B8E4-424E-8E9B-FFE6A53CEF86}" dt="2021-12-30T14:56:53.239" v="1110"/>
          <ac:picMkLst>
            <pc:docMk/>
            <pc:sldMk cId="2800525947" sldId="277"/>
            <ac:picMk id="1032" creationId="{F8C5983D-2300-46FC-84A8-1FE61C9A6152}"/>
          </ac:picMkLst>
        </pc:picChg>
        <pc:cxnChg chg="add del">
          <ac:chgData name="Zhijian Fang" userId="799ac77ba23d7b93" providerId="LiveId" clId="{59C77A24-B8E4-424E-8E9B-FFE6A53CEF86}" dt="2021-12-30T14:24:30.554" v="220" actId="11529"/>
          <ac:cxnSpMkLst>
            <pc:docMk/>
            <pc:sldMk cId="2800525947" sldId="277"/>
            <ac:cxnSpMk id="6" creationId="{C73A711F-A240-4262-9D54-192E94043BDA}"/>
          </ac:cxnSpMkLst>
        </pc:cxnChg>
        <pc:cxnChg chg="add del mod">
          <ac:chgData name="Zhijian Fang" userId="799ac77ba23d7b93" providerId="LiveId" clId="{59C77A24-B8E4-424E-8E9B-FFE6A53CEF86}" dt="2021-12-30T14:29:53.187" v="289" actId="478"/>
          <ac:cxnSpMkLst>
            <pc:docMk/>
            <pc:sldMk cId="2800525947" sldId="277"/>
            <ac:cxnSpMk id="8" creationId="{8FD903F4-E05C-42CB-9A87-C07944714904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700FFD-23E4-4A22-ABC0-BA60EF1DBF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1103FD0-D86A-4669-A1AE-76FE684D63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1EC2F4-30B3-4C8A-BD91-3D26980B5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9471A-0AC0-4415-A52B-A95D1F41F946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7866D1-1ABD-48DD-A3BD-E65B489BF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F9E7C6-87D1-45E3-A5A5-DB81F6B9D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90071-FCC6-47A7-AC62-E0A471A475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6339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2B02E5-1251-4BDD-88E9-E7BC24DA9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BEB3323-2863-4777-8D0C-C833340293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AE8FEF3-7630-4F99-897C-7DD715687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9471A-0AC0-4415-A52B-A95D1F41F946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EBA1E4-4AAD-4042-8659-FE32281B1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017A4D3-BF9F-4F03-AA07-88C7645F2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90071-FCC6-47A7-AC62-E0A471A475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4477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681CF78-BE2E-4404-9D3A-68392C7E53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582C903-45BB-4F6F-9F63-FBD0C634E4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C83B6BD-FF0D-42E9-8777-23F4E2964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9471A-0AC0-4415-A52B-A95D1F41F946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8E8A25-A26F-4577-AFAE-224175959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8AF753-9539-4EE1-9D73-CC5432162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90071-FCC6-47A7-AC62-E0A471A475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5221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0CB5C8-CBC0-418B-872A-EC3AA7601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D501606-0F23-414A-893B-A36FC46D52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7D1CB4-464E-47E9-87C1-CA32F1759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9471A-0AC0-4415-A52B-A95D1F41F946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048B27-5466-4214-B90C-D10D32A72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1EAE12-0E10-4098-9394-9DF7922D9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90071-FCC6-47A7-AC62-E0A471A475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3041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CF7392-98AB-4311-BC5D-061D43226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D1A20F2-6097-41B7-B9E4-698EB70A06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AFA60B0-34DA-41BB-9C10-F413BABD4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9471A-0AC0-4415-A52B-A95D1F41F946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7A376BE-A061-4889-A7EA-2D7F05C08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9F3A5CB-6E7E-40B6-BC4D-D0AC35EC6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90071-FCC6-47A7-AC62-E0A471A475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2851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8764EA-F696-4CBB-B597-ECEA0B16B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C5F8945-A916-4E83-80D0-B83CE942A2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42063A9-60E0-4ACC-BDD9-574A9FC645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B709EA6-ABAE-4149-8841-D3C1B0D0A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9471A-0AC0-4415-A52B-A95D1F41F946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D0717DA-305E-4294-9287-FA004A79F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1D4F73B-034E-4044-9BCF-F20140BAD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90071-FCC6-47A7-AC62-E0A471A475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3974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ABFAEB-89E4-405A-B09B-617EEEBD9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FB59258-0009-47B9-8227-AEABC64827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9B094C8-5DC1-433A-A61E-04627674B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209C72B-83EE-4650-AB47-62D9124379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F9BD863-154D-45E6-B944-DA640B7B6A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CA39CDF-3C9E-434C-9264-A6B0C4A84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9471A-0AC0-4415-A52B-A95D1F41F946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8E3C9EB-5475-47CD-9E26-BAD0A5961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2676975-536D-4E26-873C-44DE2052B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90071-FCC6-47A7-AC62-E0A471A475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4408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797C1C-E983-482C-824C-974F819E9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B9C085B-6231-4C72-8E71-79648BB6F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9471A-0AC0-4415-A52B-A95D1F41F946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DBF1309-A952-4EB0-A9B0-964BA8F92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588C628-F7D9-4137-8D94-F2BFF5D11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90071-FCC6-47A7-AC62-E0A471A475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387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52C9CD-917D-45E7-AD99-ED82ECF1E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9471A-0AC0-4415-A52B-A95D1F41F946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38CFE24-B930-45BD-8DCA-E75AFB7FD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3557F7B-B24D-4DA7-890C-BF7094A1D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90071-FCC6-47A7-AC62-E0A471A475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405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1C6349-C043-49DF-BA97-E5B1F8529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31202AA-0250-491B-80A4-3170AF1CE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8560F02-3C0E-42E8-AB58-FAC4323940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0D0D269-9787-4ADD-950B-5061EF2F7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9471A-0AC0-4415-A52B-A95D1F41F946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8ED7C46-8498-4FF8-A6E9-30973A155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7ABE099-827F-4ADA-9635-B98F2312F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90071-FCC6-47A7-AC62-E0A471A475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8473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7921CF-F28F-455B-B284-9374B401A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28DF02F-D18B-497D-ABB6-DF5A4F2D77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5080314-A73F-4425-B668-8734D7BD23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32B9E75-33B1-4AEF-AAA1-0A5B9A95D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9471A-0AC0-4415-A52B-A95D1F41F946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E6F564D-C6DF-4167-AE2B-D2397EA26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F6E9749-C70B-45F1-BC9C-CFB076715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90071-FCC6-47A7-AC62-E0A471A475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0374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E635600-4AE0-4889-B284-33DD8C54C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FCDBBA1-AE1B-4134-8454-F3DD861A8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45CC8DC-8D0E-4759-99DF-F72E613731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B9471A-0AC0-4415-A52B-A95D1F41F946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D3D12F-8EB0-414B-8447-E06A094442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F89F10-466A-4C79-9C4F-0D030A6A6C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C90071-FCC6-47A7-AC62-E0A471A475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596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2040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B6FA69A7-3E53-4E4C-85FD-0765D263C604}"/>
              </a:ext>
            </a:extLst>
          </p:cNvPr>
          <p:cNvSpPr/>
          <p:nvPr/>
        </p:nvSpPr>
        <p:spPr>
          <a:xfrm>
            <a:off x="4310907" y="2138996"/>
            <a:ext cx="357020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6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吉他演奏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C0FC850-3B5F-4347-8E3A-3BDA5CF21F7F}"/>
              </a:ext>
            </a:extLst>
          </p:cNvPr>
          <p:cNvSpPr/>
          <p:nvPr/>
        </p:nvSpPr>
        <p:spPr>
          <a:xfrm>
            <a:off x="711915" y="424645"/>
            <a:ext cx="1015071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节目三</a:t>
            </a:r>
            <a:endParaRPr lang="zh-CN" alt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5492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37" fill="hold">
                                          <p:stCondLst>
                                            <p:cond delay="13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7" decel="50000" autoRev="1" fill="hold">
                                          <p:stCondLst>
                                            <p:cond delay="13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1" fill="hold">
                                          <p:stCondLst>
                                            <p:cond delay="2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D90FB951-750D-416A-9237-7BF7DDDCD62A}"/>
              </a:ext>
            </a:extLst>
          </p:cNvPr>
          <p:cNvSpPr/>
          <p:nvPr/>
        </p:nvSpPr>
        <p:spPr>
          <a:xfrm>
            <a:off x="711915" y="424645"/>
            <a:ext cx="1015071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游戏三：抢椅子</a:t>
            </a:r>
            <a:endParaRPr lang="zh-CN" alt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C1136DC-57C5-49F8-A070-5DE7B6929B96}"/>
              </a:ext>
            </a:extLst>
          </p:cNvPr>
          <p:cNvSpPr/>
          <p:nvPr/>
        </p:nvSpPr>
        <p:spPr>
          <a:xfrm>
            <a:off x="711915" y="1645310"/>
            <a:ext cx="6647974" cy="32316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zh-CN" altLang="en-US" sz="3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游戏规则：</a:t>
            </a:r>
          </a:p>
          <a:p>
            <a:r>
              <a:rPr lang="zh-CN" alt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参与游戏的同学需随着音乐绕椅子行走，</a:t>
            </a:r>
            <a:endParaRPr lang="en-US" altLang="zh-CN" sz="28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  <a:p>
            <a:r>
              <a:rPr lang="zh-CN" alt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当音乐停止立即坐到椅子上</a:t>
            </a:r>
            <a:endParaRPr lang="en-US" altLang="zh-CN" sz="28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  <a:p>
            <a:r>
              <a:rPr lang="zh-CN" alt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每轮淘汰一人，淘汰者出局接受惩罚</a:t>
            </a:r>
            <a:endParaRPr lang="en-US" altLang="zh-CN" sz="28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  <a:p>
            <a:r>
              <a:rPr lang="zh-CN" alt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最终获胜者获得奖励</a:t>
            </a:r>
            <a:endParaRPr lang="en-US" altLang="zh-CN" sz="28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  <a:p>
            <a:endParaRPr lang="en-US" altLang="zh-CN" sz="28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  <a:p>
            <a:r>
              <a:rPr lang="zh-CN" alt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本游戏共</a:t>
            </a:r>
            <a:r>
              <a:rPr lang="en-US" altLang="zh-CN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8</a:t>
            </a:r>
            <a:r>
              <a:rPr lang="zh-CN" alt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人</a:t>
            </a:r>
            <a:endParaRPr lang="en-US" altLang="zh-CN" sz="28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946724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37" fill="hold">
                                          <p:stCondLst>
                                            <p:cond delay="13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7" decel="50000" autoRev="1" fill="hold">
                                          <p:stCondLst>
                                            <p:cond delay="13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1" fill="hold">
                                          <p:stCondLst>
                                            <p:cond delay="2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B6FA69A7-3E53-4E4C-85FD-0765D263C604}"/>
              </a:ext>
            </a:extLst>
          </p:cNvPr>
          <p:cNvSpPr/>
          <p:nvPr/>
        </p:nvSpPr>
        <p:spPr>
          <a:xfrm>
            <a:off x="3041323" y="2138996"/>
            <a:ext cx="610936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6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《</a:t>
            </a:r>
            <a:r>
              <a:rPr lang="zh-CN" altLang="en-US" sz="6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我的歌声里</a:t>
            </a:r>
            <a:r>
              <a:rPr lang="en-US" altLang="zh-CN" sz="6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》</a:t>
            </a:r>
            <a:endParaRPr lang="zh-CN" altLang="en-US" sz="66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2" name="a7dfa729087639bd78cf0c8bae61d3fc">
            <a:hlinkClick r:id="" action="ppaction://media"/>
            <a:extLst>
              <a:ext uri="{FF2B5EF4-FFF2-40B4-BE49-F238E27FC236}">
                <a16:creationId xmlns:a16="http://schemas.microsoft.com/office/drawing/2014/main" id="{85C0051C-3E5B-4739-A1C4-DE74260826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40683" y="6137855"/>
            <a:ext cx="609600" cy="6096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0415B1D-56B6-4EE3-8FC9-7043DC1E03EB}"/>
              </a:ext>
            </a:extLst>
          </p:cNvPr>
          <p:cNvSpPr/>
          <p:nvPr/>
        </p:nvSpPr>
        <p:spPr>
          <a:xfrm>
            <a:off x="711915" y="424645"/>
            <a:ext cx="1015071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节目四</a:t>
            </a:r>
            <a:endParaRPr lang="zh-CN" alt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9883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37" fill="hold">
                                          <p:stCondLst>
                                            <p:cond delay="13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7" decel="50000" autoRev="1" fill="hold">
                                          <p:stCondLst>
                                            <p:cond delay="13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1" fill="hold">
                                          <p:stCondLst>
                                            <p:cond delay="2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166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61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D90FB951-750D-416A-9237-7BF7DDDCD62A}"/>
              </a:ext>
            </a:extLst>
          </p:cNvPr>
          <p:cNvSpPr/>
          <p:nvPr/>
        </p:nvSpPr>
        <p:spPr>
          <a:xfrm>
            <a:off x="711915" y="424645"/>
            <a:ext cx="1015071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游戏四：吹气球</a:t>
            </a:r>
            <a:endParaRPr lang="zh-CN" alt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C1136DC-57C5-49F8-A070-5DE7B6929B96}"/>
              </a:ext>
            </a:extLst>
          </p:cNvPr>
          <p:cNvSpPr/>
          <p:nvPr/>
        </p:nvSpPr>
        <p:spPr>
          <a:xfrm>
            <a:off x="711915" y="1645310"/>
            <a:ext cx="9520555" cy="236988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zh-CN" altLang="en-US" sz="3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游戏规则：</a:t>
            </a:r>
          </a:p>
          <a:p>
            <a:r>
              <a:rPr lang="zh-CN" alt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规定时间内比赛吹气球，完成数量最多的小组获胜获得奖励</a:t>
            </a:r>
            <a:endParaRPr lang="en-US" altLang="zh-CN" sz="28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  <a:p>
            <a:r>
              <a:rPr lang="zh-CN" alt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完成数量最少的小组接受惩罚</a:t>
            </a:r>
            <a:endParaRPr lang="en-US" altLang="zh-CN" sz="28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  <a:p>
            <a:endParaRPr lang="en-US" altLang="zh-CN" sz="28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  <a:p>
            <a:r>
              <a:rPr lang="zh-CN" alt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本游戏每</a:t>
            </a:r>
            <a:r>
              <a:rPr lang="en-US" altLang="zh-CN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2</a:t>
            </a:r>
            <a:r>
              <a:rPr lang="zh-CN" alt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人一组，每轮</a:t>
            </a:r>
            <a:r>
              <a:rPr lang="en-US" altLang="zh-CN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4</a:t>
            </a:r>
            <a:r>
              <a:rPr lang="zh-CN" alt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组</a:t>
            </a:r>
            <a:endParaRPr lang="en-US" altLang="zh-CN" sz="28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4529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37" fill="hold">
                                          <p:stCondLst>
                                            <p:cond delay="13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7" decel="50000" autoRev="1" fill="hold">
                                          <p:stCondLst>
                                            <p:cond delay="13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1" fill="hold">
                                          <p:stCondLst>
                                            <p:cond delay="2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B6FA69A7-3E53-4E4C-85FD-0765D263C604}"/>
              </a:ext>
            </a:extLst>
          </p:cNvPr>
          <p:cNvSpPr/>
          <p:nvPr/>
        </p:nvSpPr>
        <p:spPr>
          <a:xfrm>
            <a:off x="5263091" y="2138996"/>
            <a:ext cx="166584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115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华文行楷" panose="02010800040101010101" pitchFamily="2" charset="-122"/>
                <a:ea typeface="华文行楷" panose="02010800040101010101" pitchFamily="2" charset="-122"/>
              </a:rPr>
              <a:t>摇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C0FC850-3B5F-4347-8E3A-3BDA5CF21F7F}"/>
              </a:ext>
            </a:extLst>
          </p:cNvPr>
          <p:cNvSpPr/>
          <p:nvPr/>
        </p:nvSpPr>
        <p:spPr>
          <a:xfrm>
            <a:off x="711915" y="424645"/>
            <a:ext cx="1015071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节目五</a:t>
            </a:r>
            <a:endParaRPr lang="zh-CN" alt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8387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37" fill="hold">
                                          <p:stCondLst>
                                            <p:cond delay="13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7" decel="50000" autoRev="1" fill="hold">
                                          <p:stCondLst>
                                            <p:cond delay="13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1" fill="hold">
                                          <p:stCondLst>
                                            <p:cond delay="2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D90FB951-750D-416A-9237-7BF7DDDCD62A}"/>
              </a:ext>
            </a:extLst>
          </p:cNvPr>
          <p:cNvSpPr/>
          <p:nvPr/>
        </p:nvSpPr>
        <p:spPr>
          <a:xfrm>
            <a:off x="711915" y="424645"/>
            <a:ext cx="1015071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游戏五：踩气球</a:t>
            </a:r>
            <a:endParaRPr lang="zh-CN" alt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C1136DC-57C5-49F8-A070-5DE7B6929B96}"/>
              </a:ext>
            </a:extLst>
          </p:cNvPr>
          <p:cNvSpPr/>
          <p:nvPr/>
        </p:nvSpPr>
        <p:spPr>
          <a:xfrm>
            <a:off x="711915" y="1645310"/>
            <a:ext cx="8802410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zh-CN" altLang="en-US" sz="3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游戏规则：</a:t>
            </a:r>
          </a:p>
          <a:p>
            <a:r>
              <a:rPr lang="zh-CN" alt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同组同学左右脚绑上气球，游戏开始后踩破其他组气球</a:t>
            </a:r>
            <a:endParaRPr lang="en-US" altLang="zh-CN" sz="28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  <a:p>
            <a:r>
              <a:rPr lang="zh-CN" alt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最后幸存的小组获胜，获得奖励</a:t>
            </a:r>
            <a:endParaRPr lang="en-US" altLang="zh-CN" sz="28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  <a:p>
            <a:r>
              <a:rPr lang="zh-CN" alt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最先被淘汰的小组需接受惩罚</a:t>
            </a:r>
            <a:endParaRPr lang="en-US" altLang="zh-CN" sz="28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  <a:p>
            <a:endParaRPr lang="en-US" altLang="zh-CN" sz="28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  <a:p>
            <a:r>
              <a:rPr lang="zh-CN" alt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本游戏每</a:t>
            </a:r>
            <a:r>
              <a:rPr lang="en-US" altLang="zh-CN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2</a:t>
            </a:r>
            <a:r>
              <a:rPr lang="zh-CN" alt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人一组，每轮</a:t>
            </a:r>
            <a:r>
              <a:rPr lang="en-US" altLang="zh-CN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3</a:t>
            </a:r>
            <a:r>
              <a:rPr lang="zh-CN" alt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组</a:t>
            </a:r>
            <a:endParaRPr lang="en-US" altLang="zh-CN" sz="28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23015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37" fill="hold">
                                          <p:stCondLst>
                                            <p:cond delay="13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7" decel="50000" autoRev="1" fill="hold">
                                          <p:stCondLst>
                                            <p:cond delay="13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1" fill="hold">
                                          <p:stCondLst>
                                            <p:cond delay="2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D90FB951-750D-416A-9237-7BF7DDDCD62A}"/>
              </a:ext>
            </a:extLst>
          </p:cNvPr>
          <p:cNvSpPr/>
          <p:nvPr/>
        </p:nvSpPr>
        <p:spPr>
          <a:xfrm>
            <a:off x="711915" y="424645"/>
            <a:ext cx="1015071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游戏六：夹气球</a:t>
            </a:r>
            <a:endParaRPr lang="zh-CN" alt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C1136DC-57C5-49F8-A070-5DE7B6929B96}"/>
              </a:ext>
            </a:extLst>
          </p:cNvPr>
          <p:cNvSpPr/>
          <p:nvPr/>
        </p:nvSpPr>
        <p:spPr>
          <a:xfrm>
            <a:off x="711915" y="1645310"/>
            <a:ext cx="7943200" cy="236988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zh-CN" altLang="en-US" sz="3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游戏规则：</a:t>
            </a:r>
          </a:p>
          <a:p>
            <a:r>
              <a:rPr lang="zh-CN" alt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将气球放置在两人间，需要将共</a:t>
            </a:r>
            <a:r>
              <a:rPr lang="en-US" altLang="zh-CN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10</a:t>
            </a:r>
            <a:r>
              <a:rPr lang="zh-CN" alt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个气球夹爆，</a:t>
            </a:r>
            <a:endParaRPr lang="en-US" altLang="zh-CN" sz="28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  <a:p>
            <a:r>
              <a:rPr lang="zh-CN" alt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用时最短的小组获胜，用时最长的小组接受惩罚</a:t>
            </a:r>
            <a:endParaRPr lang="en-US" altLang="zh-CN" sz="28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  <a:p>
            <a:endParaRPr lang="en-US" altLang="zh-CN" sz="28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  <a:p>
            <a:r>
              <a:rPr lang="zh-CN" alt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本游戏每</a:t>
            </a:r>
            <a:r>
              <a:rPr lang="en-US" altLang="zh-CN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2</a:t>
            </a:r>
            <a:r>
              <a:rPr lang="zh-CN" alt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人一组，每轮</a:t>
            </a:r>
            <a:r>
              <a:rPr lang="en-US" altLang="zh-CN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3</a:t>
            </a:r>
            <a:r>
              <a:rPr lang="zh-CN" alt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组</a:t>
            </a:r>
            <a:endParaRPr lang="en-US" altLang="zh-CN" sz="28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671723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37" fill="hold">
                                          <p:stCondLst>
                                            <p:cond delay="13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7" decel="50000" autoRev="1" fill="hold">
                                          <p:stCondLst>
                                            <p:cond delay="13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1" fill="hold">
                                          <p:stCondLst>
                                            <p:cond delay="2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D90FB951-750D-416A-9237-7BF7DDDCD62A}"/>
              </a:ext>
            </a:extLst>
          </p:cNvPr>
          <p:cNvSpPr/>
          <p:nvPr/>
        </p:nvSpPr>
        <p:spPr>
          <a:xfrm>
            <a:off x="711915" y="424645"/>
            <a:ext cx="1015071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游戏七：井字棋</a:t>
            </a:r>
            <a:endParaRPr lang="zh-CN" alt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C1136DC-57C5-49F8-A070-5DE7B6929B96}"/>
              </a:ext>
            </a:extLst>
          </p:cNvPr>
          <p:cNvSpPr/>
          <p:nvPr/>
        </p:nvSpPr>
        <p:spPr>
          <a:xfrm>
            <a:off x="711915" y="1645310"/>
            <a:ext cx="8695009" cy="32316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zh-CN" altLang="en-US" sz="3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游戏规则：</a:t>
            </a:r>
          </a:p>
          <a:p>
            <a:r>
              <a:rPr lang="zh-CN" alt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双方各一人从起点跑到井字，放下一个棋子后</a:t>
            </a:r>
            <a:endParaRPr lang="en-US" altLang="zh-CN" sz="28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  <a:p>
            <a:r>
              <a:rPr lang="zh-CN" alt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跑回起点与同组成员击掌后，下一人开始跑向井字，</a:t>
            </a:r>
            <a:endParaRPr lang="en-US" altLang="zh-CN" sz="28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  <a:p>
            <a:r>
              <a:rPr lang="zh-CN" alt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直到棋子连成一线为止（可以打乱对方棋子）</a:t>
            </a:r>
            <a:endParaRPr lang="en-US" altLang="zh-CN" sz="28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  <a:p>
            <a:r>
              <a:rPr lang="zh-CN" alt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每组仅</a:t>
            </a:r>
            <a:r>
              <a:rPr lang="en-US" altLang="zh-CN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3</a:t>
            </a:r>
            <a:r>
              <a:rPr lang="zh-CN" alt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枚棋子</a:t>
            </a:r>
            <a:endParaRPr lang="en-US" altLang="zh-CN" sz="28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  <a:p>
            <a:endParaRPr lang="en-US" altLang="zh-CN" sz="28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  <a:p>
            <a:r>
              <a:rPr lang="zh-CN" alt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本游戏每</a:t>
            </a:r>
            <a:r>
              <a:rPr lang="en-US" altLang="zh-CN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2</a:t>
            </a:r>
            <a:r>
              <a:rPr lang="zh-CN" alt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人一组，每轮</a:t>
            </a:r>
            <a:r>
              <a:rPr lang="en-US" altLang="zh-CN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2</a:t>
            </a:r>
            <a:r>
              <a:rPr lang="zh-CN" alt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组</a:t>
            </a:r>
            <a:endParaRPr lang="en-US" altLang="zh-CN" sz="28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184162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37" fill="hold">
                                          <p:stCondLst>
                                            <p:cond delay="13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7" decel="50000" autoRev="1" fill="hold">
                                          <p:stCondLst>
                                            <p:cond delay="13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1" fill="hold">
                                          <p:stCondLst>
                                            <p:cond delay="2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D90FB951-750D-416A-9237-7BF7DDDCD62A}"/>
              </a:ext>
            </a:extLst>
          </p:cNvPr>
          <p:cNvSpPr/>
          <p:nvPr/>
        </p:nvSpPr>
        <p:spPr>
          <a:xfrm>
            <a:off x="711915" y="424645"/>
            <a:ext cx="1015071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游戏八：动作大全</a:t>
            </a:r>
            <a:endParaRPr lang="zh-CN" alt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C1136DC-57C5-49F8-A070-5DE7B6929B96}"/>
              </a:ext>
            </a:extLst>
          </p:cNvPr>
          <p:cNvSpPr/>
          <p:nvPr/>
        </p:nvSpPr>
        <p:spPr>
          <a:xfrm>
            <a:off x="711915" y="1645310"/>
            <a:ext cx="11489043" cy="236988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zh-CN" altLang="en-US" sz="3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游戏规则：</a:t>
            </a:r>
          </a:p>
          <a:p>
            <a:r>
              <a:rPr lang="zh-CN" alt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一人做什么动作另一人跟着做什么动作，</a:t>
            </a:r>
            <a:endParaRPr lang="en-US" altLang="zh-CN" sz="28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  <a:p>
            <a:r>
              <a:rPr lang="en-US" altLang="zh-CN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A</a:t>
            </a:r>
            <a:r>
              <a:rPr lang="zh-CN" alt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做完某动作，</a:t>
            </a:r>
            <a:r>
              <a:rPr lang="en-US" altLang="zh-CN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B</a:t>
            </a:r>
            <a:r>
              <a:rPr lang="zh-CN" alt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跟着做某动作（</a:t>
            </a:r>
            <a:r>
              <a:rPr lang="en-US" altLang="zh-CN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A</a:t>
            </a:r>
            <a:r>
              <a:rPr lang="zh-CN" alt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与</a:t>
            </a:r>
            <a:r>
              <a:rPr lang="en-US" altLang="zh-CN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B</a:t>
            </a:r>
            <a:r>
              <a:rPr lang="zh-CN" alt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可以随意一个称号，自行确定）</a:t>
            </a:r>
            <a:endParaRPr lang="en-US" altLang="zh-CN" sz="28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  <a:p>
            <a:endParaRPr lang="en-US" altLang="zh-CN" sz="28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  <a:p>
            <a:r>
              <a:rPr lang="zh-CN" alt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本游戏每</a:t>
            </a:r>
            <a:r>
              <a:rPr lang="en-US" altLang="zh-CN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2</a:t>
            </a:r>
            <a:r>
              <a:rPr lang="zh-CN" alt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人一组，每轮</a:t>
            </a:r>
            <a:r>
              <a:rPr lang="en-US" altLang="zh-CN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2</a:t>
            </a:r>
            <a:r>
              <a:rPr lang="zh-CN" alt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组</a:t>
            </a:r>
            <a:endParaRPr lang="en-US" altLang="zh-CN" sz="28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628814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37" fill="hold">
                                          <p:stCondLst>
                                            <p:cond delay="13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7" decel="50000" autoRev="1" fill="hold">
                                          <p:stCondLst>
                                            <p:cond delay="13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1" fill="hold">
                                          <p:stCondLst>
                                            <p:cond delay="2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5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E0BD6AE-2096-463E-A71D-732AE002AC1E}"/>
              </a:ext>
            </a:extLst>
          </p:cNvPr>
          <p:cNvSpPr/>
          <p:nvPr/>
        </p:nvSpPr>
        <p:spPr>
          <a:xfrm>
            <a:off x="2310358" y="2117481"/>
            <a:ext cx="7571303" cy="22467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假期愉快</a:t>
            </a:r>
            <a:endParaRPr lang="en-US" altLang="zh-CN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  <a:p>
            <a:pPr algn="ctr"/>
            <a:endParaRPr lang="en-US" altLang="zh-CN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  <a:p>
            <a:pPr algn="ctr"/>
            <a:r>
              <a:rPr lang="zh-CN" altLang="en-US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本周值日生留下值日，其他同学尽快离场</a:t>
            </a:r>
          </a:p>
        </p:txBody>
      </p:sp>
    </p:spTree>
    <p:extLst>
      <p:ext uri="{BB962C8B-B14F-4D97-AF65-F5344CB8AC3E}">
        <p14:creationId xmlns:p14="http://schemas.microsoft.com/office/powerpoint/2010/main" val="174616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E46B3A5316FF815813114ECFB4C6241">
            <a:hlinkClick r:id="" action="ppaction://media"/>
            <a:extLst>
              <a:ext uri="{FF2B5EF4-FFF2-40B4-BE49-F238E27FC236}">
                <a16:creationId xmlns:a16="http://schemas.microsoft.com/office/drawing/2014/main" id="{B392D09C-A3A7-4324-9171-A6798863D6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2667000" y="-3429000"/>
            <a:ext cx="6858000" cy="13716000"/>
          </a:xfrm>
          <a:prstGeom prst="rect">
            <a:avLst/>
          </a:prstGeom>
        </p:spPr>
      </p:pic>
      <p:sp>
        <p:nvSpPr>
          <p:cNvPr id="2" name="箭头: 下 1">
            <a:extLst>
              <a:ext uri="{FF2B5EF4-FFF2-40B4-BE49-F238E27FC236}">
                <a16:creationId xmlns:a16="http://schemas.microsoft.com/office/drawing/2014/main" id="{DFE13C22-D805-4343-AE15-7204C0D3A5C3}"/>
              </a:ext>
            </a:extLst>
          </p:cNvPr>
          <p:cNvSpPr/>
          <p:nvPr/>
        </p:nvSpPr>
        <p:spPr>
          <a:xfrm>
            <a:off x="11303000" y="6000750"/>
            <a:ext cx="660400" cy="711200"/>
          </a:xfrm>
          <a:prstGeom prst="downArrow">
            <a:avLst/>
          </a:prstGeom>
          <a:solidFill>
            <a:srgbClr val="000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0966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4929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B6FA69A7-3E53-4E4C-85FD-0765D263C604}"/>
              </a:ext>
            </a:extLst>
          </p:cNvPr>
          <p:cNvSpPr/>
          <p:nvPr/>
        </p:nvSpPr>
        <p:spPr>
          <a:xfrm>
            <a:off x="2948344" y="2138996"/>
            <a:ext cx="629531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6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2022</a:t>
            </a:r>
            <a:r>
              <a:rPr lang="zh-CN" altLang="en-US" sz="6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元旦联欢会</a:t>
            </a:r>
            <a:endParaRPr lang="zh-CN" altLang="en-US" sz="66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7" name="图片 6" descr="文本&#10;&#10;描述已自动生成">
            <a:extLst>
              <a:ext uri="{FF2B5EF4-FFF2-40B4-BE49-F238E27FC236}">
                <a16:creationId xmlns:a16="http://schemas.microsoft.com/office/drawing/2014/main" id="{B4CA049F-1DCA-4128-88E2-91303ABE822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624" y="0"/>
            <a:ext cx="2230068" cy="743356"/>
          </a:xfrm>
          <a:prstGeom prst="rect">
            <a:avLst/>
          </a:prstGeom>
          <a:noFill/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199F0CD8-D03D-46A9-9E9F-97550919E4A3}"/>
              </a:ext>
            </a:extLst>
          </p:cNvPr>
          <p:cNvSpPr txBox="1"/>
          <p:nvPr/>
        </p:nvSpPr>
        <p:spPr>
          <a:xfrm>
            <a:off x="6326352" y="79290"/>
            <a:ext cx="60484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</a:rPr>
              <a:t>本活动由                     特别赞助</a:t>
            </a:r>
          </a:p>
        </p:txBody>
      </p:sp>
      <p:pic>
        <p:nvPicPr>
          <p:cNvPr id="6" name="图片 5" descr="文本&#10;&#10;描述已自动生成">
            <a:extLst>
              <a:ext uri="{FF2B5EF4-FFF2-40B4-BE49-F238E27FC236}">
                <a16:creationId xmlns:a16="http://schemas.microsoft.com/office/drawing/2014/main" id="{8AFD6FC9-CE4F-4C4E-AC1B-A1F00568E5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529"/>
          <a:stretch/>
        </p:blipFill>
        <p:spPr>
          <a:xfrm>
            <a:off x="8128624" y="-1"/>
            <a:ext cx="746435" cy="74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077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B6FA69A7-3E53-4E4C-85FD-0765D263C604}"/>
              </a:ext>
            </a:extLst>
          </p:cNvPr>
          <p:cNvSpPr/>
          <p:nvPr/>
        </p:nvSpPr>
        <p:spPr>
          <a:xfrm>
            <a:off x="4310899" y="2138996"/>
            <a:ext cx="357020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6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才艺表演</a:t>
            </a:r>
          </a:p>
        </p:txBody>
      </p:sp>
    </p:spTree>
    <p:extLst>
      <p:ext uri="{BB962C8B-B14F-4D97-AF65-F5344CB8AC3E}">
        <p14:creationId xmlns:p14="http://schemas.microsoft.com/office/powerpoint/2010/main" val="3578963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B6FA69A7-3E53-4E4C-85FD-0765D263C604}"/>
              </a:ext>
            </a:extLst>
          </p:cNvPr>
          <p:cNvSpPr/>
          <p:nvPr/>
        </p:nvSpPr>
        <p:spPr>
          <a:xfrm>
            <a:off x="2334407" y="2138996"/>
            <a:ext cx="752321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6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《Flower Shower》</a:t>
            </a:r>
            <a:endParaRPr lang="zh-CN" altLang="en-US" sz="66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EAF9327-E282-4042-9580-792E0E4E1085}"/>
              </a:ext>
            </a:extLst>
          </p:cNvPr>
          <p:cNvSpPr/>
          <p:nvPr/>
        </p:nvSpPr>
        <p:spPr>
          <a:xfrm>
            <a:off x="711915" y="424645"/>
            <a:ext cx="1015071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节目一</a:t>
            </a:r>
            <a:endParaRPr lang="zh-CN" alt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2" name="83DCCE2DB9E045EA764B36190B222899">
            <a:hlinkClick r:id="" action="ppaction://media"/>
            <a:extLst>
              <a:ext uri="{FF2B5EF4-FFF2-40B4-BE49-F238E27FC236}">
                <a16:creationId xmlns:a16="http://schemas.microsoft.com/office/drawing/2014/main" id="{33D1FF66-FE63-4BD7-80ED-DBF3A196DD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96441" y="6332562"/>
            <a:ext cx="295559" cy="52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08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37" fill="hold">
                                          <p:stCondLst>
                                            <p:cond delay="13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7" decel="50000" autoRev="1" fill="hold">
                                          <p:stCondLst>
                                            <p:cond delay="13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1" fill="hold">
                                          <p:stCondLst>
                                            <p:cond delay="2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32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6364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D90FB951-750D-416A-9237-7BF7DDDCD62A}"/>
              </a:ext>
            </a:extLst>
          </p:cNvPr>
          <p:cNvSpPr/>
          <p:nvPr/>
        </p:nvSpPr>
        <p:spPr>
          <a:xfrm>
            <a:off x="711915" y="424645"/>
            <a:ext cx="1015071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游戏一：憋笑挑战</a:t>
            </a:r>
            <a:endParaRPr lang="zh-CN" alt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C1136DC-57C5-49F8-A070-5DE7B6929B96}"/>
              </a:ext>
            </a:extLst>
          </p:cNvPr>
          <p:cNvSpPr/>
          <p:nvPr/>
        </p:nvSpPr>
        <p:spPr>
          <a:xfrm>
            <a:off x="711915" y="1645310"/>
            <a:ext cx="987962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zh-CN" altLang="en-US" sz="3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游戏规则：</a:t>
            </a:r>
            <a:endParaRPr lang="en-US" altLang="zh-CN" sz="36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  <a:p>
            <a:r>
              <a:rPr lang="zh-CN" alt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观看视频，若有笑者淘汰，最后留下的一名同学获胜获得奖励</a:t>
            </a:r>
            <a:endParaRPr lang="en-US" altLang="zh-CN" sz="28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  <a:p>
            <a:r>
              <a:rPr lang="zh-CN" alt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本游戏共分为两组，一组四人</a:t>
            </a:r>
            <a:endParaRPr lang="en-US" altLang="zh-CN" sz="28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  <a:p>
            <a:r>
              <a:rPr lang="zh-CN" alt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最后输的小组派一名成员接受惩罚</a:t>
            </a:r>
            <a:endParaRPr lang="en-US" altLang="zh-CN" sz="28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317229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37" fill="hold">
                                          <p:stCondLst>
                                            <p:cond delay="13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7" decel="50000" autoRev="1" fill="hold">
                                          <p:stCondLst>
                                            <p:cond delay="13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1" fill="hold">
                                          <p:stCondLst>
                                            <p:cond delay="2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5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B6FA69A7-3E53-4E4C-85FD-0765D263C604}"/>
              </a:ext>
            </a:extLst>
          </p:cNvPr>
          <p:cNvSpPr/>
          <p:nvPr/>
        </p:nvSpPr>
        <p:spPr>
          <a:xfrm>
            <a:off x="3041327" y="2138996"/>
            <a:ext cx="610936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6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《</a:t>
            </a:r>
            <a:r>
              <a:rPr lang="zh-CN" altLang="en-US" sz="6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光阴的故事</a:t>
            </a:r>
            <a:r>
              <a:rPr lang="en-US" altLang="zh-CN" sz="6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》</a:t>
            </a:r>
            <a:endParaRPr lang="zh-CN" altLang="en-US" sz="66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C0FC850-3B5F-4347-8E3A-3BDA5CF21F7F}"/>
              </a:ext>
            </a:extLst>
          </p:cNvPr>
          <p:cNvSpPr/>
          <p:nvPr/>
        </p:nvSpPr>
        <p:spPr>
          <a:xfrm>
            <a:off x="711915" y="424645"/>
            <a:ext cx="1015071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节目二</a:t>
            </a:r>
            <a:endParaRPr lang="zh-CN" alt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40164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37" fill="hold">
                                          <p:stCondLst>
                                            <p:cond delay="13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7" decel="50000" autoRev="1" fill="hold">
                                          <p:stCondLst>
                                            <p:cond delay="13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1" fill="hold">
                                          <p:stCondLst>
                                            <p:cond delay="2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B6FA69A7-3E53-4E4C-85FD-0765D263C604}"/>
              </a:ext>
            </a:extLst>
          </p:cNvPr>
          <p:cNvSpPr/>
          <p:nvPr/>
        </p:nvSpPr>
        <p:spPr>
          <a:xfrm>
            <a:off x="3041327" y="2138996"/>
            <a:ext cx="610936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6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《</a:t>
            </a:r>
            <a:r>
              <a:rPr lang="zh-CN" altLang="en-US" sz="6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光阴的故事</a:t>
            </a:r>
            <a:r>
              <a:rPr lang="en-US" altLang="zh-CN" sz="6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》</a:t>
            </a:r>
            <a:endParaRPr lang="zh-CN" altLang="en-US" sz="66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C0FC850-3B5F-4347-8E3A-3BDA5CF21F7F}"/>
              </a:ext>
            </a:extLst>
          </p:cNvPr>
          <p:cNvSpPr/>
          <p:nvPr/>
        </p:nvSpPr>
        <p:spPr>
          <a:xfrm>
            <a:off x="711915" y="424645"/>
            <a:ext cx="1015071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节目一</a:t>
            </a:r>
            <a:endParaRPr lang="zh-CN" alt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2AF6AB9E-3BFF-494F-9267-2A4CBD751422}"/>
              </a:ext>
            </a:extLst>
          </p:cNvPr>
          <p:cNvGrpSpPr/>
          <p:nvPr/>
        </p:nvGrpSpPr>
        <p:grpSpPr>
          <a:xfrm>
            <a:off x="2082543" y="177560"/>
            <a:ext cx="8026914" cy="6138863"/>
            <a:chOff x="2082543" y="177560"/>
            <a:chExt cx="8026914" cy="6138863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7D17C947-C2CB-4DF3-9E58-5FA7DE957A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2543" y="177560"/>
              <a:ext cx="8026914" cy="6138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图片 13" descr="形状, 矩形&#10;&#10;描述已自动生成">
              <a:extLst>
                <a:ext uri="{FF2B5EF4-FFF2-40B4-BE49-F238E27FC236}">
                  <a16:creationId xmlns:a16="http://schemas.microsoft.com/office/drawing/2014/main" id="{817E12B5-4998-417B-B2B2-7CD4E1EBB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7628" y="2209640"/>
              <a:ext cx="1904571" cy="2032160"/>
            </a:xfrm>
            <a:prstGeom prst="rect">
              <a:avLst/>
            </a:prstGeom>
          </p:spPr>
        </p:pic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14227BAF-C017-4D01-B585-94C77D249426}"/>
                </a:ext>
              </a:extLst>
            </p:cNvPr>
            <p:cNvSpPr/>
            <p:nvPr/>
          </p:nvSpPr>
          <p:spPr>
            <a:xfrm>
              <a:off x="8077628" y="4038013"/>
              <a:ext cx="1904571" cy="203787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Minecraft</a:t>
              </a:r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服务器推荐</a:t>
              </a:r>
            </a:p>
          </p:txBody>
        </p:sp>
        <p:pic>
          <p:nvPicPr>
            <p:cNvPr id="17" name="图片 16" descr="小孩站在人群中&#10;&#10;描述已自动生成">
              <a:extLst>
                <a:ext uri="{FF2B5EF4-FFF2-40B4-BE49-F238E27FC236}">
                  <a16:creationId xmlns:a16="http://schemas.microsoft.com/office/drawing/2014/main" id="{88BB586C-2AFA-4024-A173-73ED3D30EF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475" b="31661"/>
            <a:stretch/>
          </p:blipFill>
          <p:spPr>
            <a:xfrm>
              <a:off x="8077628" y="4323203"/>
              <a:ext cx="1915329" cy="1044864"/>
            </a:xfrm>
            <a:prstGeom prst="rect">
              <a:avLst/>
            </a:prstGeom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6C1F58CA-863F-437C-94C4-A96E66CA229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94" t="57900" r="10128"/>
            <a:stretch/>
          </p:blipFill>
          <p:spPr bwMode="auto">
            <a:xfrm>
              <a:off x="8077628" y="5658523"/>
              <a:ext cx="1915329" cy="656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181BEC9A-7133-4086-8838-88E16A99B9E7}"/>
                </a:ext>
              </a:extLst>
            </p:cNvPr>
            <p:cNvSpPr/>
            <p:nvPr/>
          </p:nvSpPr>
          <p:spPr>
            <a:xfrm>
              <a:off x="2892534" y="2022438"/>
              <a:ext cx="5057836" cy="267865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9" name="图片 18" descr="穿着黑色衣服的男子&#10;&#10;低可信度描述已自动生成">
              <a:extLst>
                <a:ext uri="{FF2B5EF4-FFF2-40B4-BE49-F238E27FC236}">
                  <a16:creationId xmlns:a16="http://schemas.microsoft.com/office/drawing/2014/main" id="{EA744342-9644-49F7-9611-C4EF8650F9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24" t="471" r="20335" b="-471"/>
            <a:stretch/>
          </p:blipFill>
          <p:spPr>
            <a:xfrm>
              <a:off x="3009034" y="2290850"/>
              <a:ext cx="1207963" cy="2286000"/>
            </a:xfrm>
            <a:prstGeom prst="rect">
              <a:avLst/>
            </a:prstGeom>
          </p:spPr>
        </p:pic>
        <p:pic>
          <p:nvPicPr>
            <p:cNvPr id="23" name="图片 22" descr="穿着黑色衣服的男子&#10;&#10;低可信度描述已自动生成">
              <a:extLst>
                <a:ext uri="{FF2B5EF4-FFF2-40B4-BE49-F238E27FC236}">
                  <a16:creationId xmlns:a16="http://schemas.microsoft.com/office/drawing/2014/main" id="{E1E3538E-4DC4-4C0D-9081-A364642AC5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24" t="471" r="20335" b="-471"/>
            <a:stretch/>
          </p:blipFill>
          <p:spPr>
            <a:xfrm>
              <a:off x="6617808" y="2286000"/>
              <a:ext cx="1207963" cy="2286000"/>
            </a:xfrm>
            <a:prstGeom prst="rect">
              <a:avLst/>
            </a:prstGeom>
          </p:spPr>
        </p:pic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8217A238-E7C8-4C43-BD79-AB75B72512A1}"/>
                </a:ext>
              </a:extLst>
            </p:cNvPr>
            <p:cNvSpPr txBox="1"/>
            <p:nvPr/>
          </p:nvSpPr>
          <p:spPr>
            <a:xfrm>
              <a:off x="4238513" y="2281591"/>
              <a:ext cx="2300630" cy="18312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b="1" dirty="0">
                  <a:solidFill>
                    <a:srgbClr val="F13333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盛源教育：首开舞蹈课程</a:t>
              </a:r>
              <a:endParaRPr lang="en-US" altLang="zh-CN" sz="1400" b="1" dirty="0">
                <a:solidFill>
                  <a:srgbClr val="F13333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endPara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r>
                <a:rPr lang="zh-CN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盛源教育是一家专注于在线教育的</a:t>
              </a:r>
              <a:endPara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r>
                <a:rPr lang="zh-CN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线上教育机构，目前已开通线上舞</a:t>
              </a:r>
              <a:endPara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r>
                <a:rPr lang="zh-CN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蹈课程。</a:t>
              </a:r>
              <a:endPara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r>
                <a:rPr lang="zh-CN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课程由资深教师张校长进行授课，</a:t>
              </a:r>
              <a:endPara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r>
                <a:rPr lang="zh-CN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课程无需任何门槛即可学习，每季</a:t>
              </a:r>
              <a:endPara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r>
                <a:rPr lang="zh-CN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度仅 </a:t>
              </a:r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10...</a:t>
              </a:r>
            </a:p>
            <a:p>
              <a:endPara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&gt;&gt; </a:t>
              </a:r>
              <a:r>
                <a:rPr lang="zh-CN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了解详细</a:t>
              </a:r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...</a:t>
              </a:r>
              <a:endPara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D525E11B-981F-4E79-B4DD-96EAD2AAA2E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692" r="29371" b="55038"/>
            <a:stretch/>
          </p:blipFill>
          <p:spPr bwMode="auto">
            <a:xfrm>
              <a:off x="2998276" y="4796134"/>
              <a:ext cx="1218721" cy="674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1169B8ED-0FB7-40A5-8A03-9B13D7FDD74C}"/>
                </a:ext>
              </a:extLst>
            </p:cNvPr>
            <p:cNvSpPr/>
            <p:nvPr/>
          </p:nvSpPr>
          <p:spPr>
            <a:xfrm>
              <a:off x="4238513" y="4736830"/>
              <a:ext cx="3711857" cy="14273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FF6CF5C6-854F-4D60-8008-A80EC449D6D3}"/>
                </a:ext>
              </a:extLst>
            </p:cNvPr>
            <p:cNvSpPr txBox="1"/>
            <p:nvPr/>
          </p:nvSpPr>
          <p:spPr>
            <a:xfrm>
              <a:off x="4238513" y="4736830"/>
              <a:ext cx="305724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盛源教育母公司招收网课服务器运维</a:t>
              </a:r>
              <a:endPara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endPara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r>
                <a:rPr lang="zh-CN" altLang="en-US" sz="1050" b="1" dirty="0">
                  <a:solidFill>
                    <a:schemeClr val="bg1">
                      <a:lumMod val="5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美女运维同事 </a:t>
              </a:r>
              <a:r>
                <a:rPr lang="en-US" altLang="zh-CN" sz="1050" b="1" dirty="0">
                  <a:solidFill>
                    <a:schemeClr val="bg1">
                      <a:lumMod val="5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· </a:t>
              </a:r>
              <a:r>
                <a:rPr lang="zh-CN" altLang="en-US" sz="1050" b="1" dirty="0">
                  <a:solidFill>
                    <a:schemeClr val="bg1">
                      <a:lumMod val="5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辽宁</a:t>
              </a: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5884487B-26D0-4FBA-B733-EFD991A4B1CA}"/>
                </a:ext>
              </a:extLst>
            </p:cNvPr>
            <p:cNvSpPr txBox="1"/>
            <p:nvPr/>
          </p:nvSpPr>
          <p:spPr>
            <a:xfrm>
              <a:off x="4258649" y="5699090"/>
              <a:ext cx="16209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清华大学最新动态</a:t>
              </a:r>
              <a:endPara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05259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D90FB951-750D-416A-9237-7BF7DDDCD62A}"/>
              </a:ext>
            </a:extLst>
          </p:cNvPr>
          <p:cNvSpPr/>
          <p:nvPr/>
        </p:nvSpPr>
        <p:spPr>
          <a:xfrm>
            <a:off x="711915" y="424645"/>
            <a:ext cx="1015071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游戏二：</a:t>
            </a:r>
            <a:r>
              <a:rPr lang="en-US" altLang="zh-CN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AD</a:t>
            </a:r>
            <a:r>
              <a:rPr lang="zh-CN" alt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钙争夺战</a:t>
            </a:r>
            <a:endParaRPr lang="zh-CN" alt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C1136DC-57C5-49F8-A070-5DE7B6929B96}"/>
              </a:ext>
            </a:extLst>
          </p:cNvPr>
          <p:cNvSpPr/>
          <p:nvPr/>
        </p:nvSpPr>
        <p:spPr>
          <a:xfrm>
            <a:off x="711915" y="1645310"/>
            <a:ext cx="7725192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zh-CN" altLang="en-US" sz="3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游戏规则：</a:t>
            </a:r>
          </a:p>
          <a:p>
            <a:r>
              <a:rPr lang="zh-CN" alt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裁判随意喊出动作，同学需要做出相应的动作，</a:t>
            </a:r>
            <a:endParaRPr lang="en-US" altLang="zh-CN" sz="28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  <a:p>
            <a:r>
              <a:rPr lang="zh-CN" alt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最后听到“抢</a:t>
            </a:r>
            <a:r>
              <a:rPr lang="en-US" altLang="zh-CN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AD</a:t>
            </a:r>
            <a:r>
              <a:rPr lang="zh-CN" alt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钙”，抢得</a:t>
            </a:r>
            <a:r>
              <a:rPr lang="en-US" altLang="zh-CN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AD</a:t>
            </a:r>
            <a:r>
              <a:rPr lang="zh-CN" alt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钙者获胜</a:t>
            </a:r>
            <a:endParaRPr lang="en-US" altLang="zh-CN" sz="28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  <a:p>
            <a:r>
              <a:rPr lang="zh-CN" alt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输者将接受惩罚</a:t>
            </a:r>
            <a:endParaRPr lang="en-US" altLang="zh-CN" sz="28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  <a:p>
            <a:endParaRPr lang="en-US" altLang="zh-CN" sz="28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  <a:p>
            <a:r>
              <a:rPr lang="zh-CN" alt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本游戏分为</a:t>
            </a:r>
            <a:r>
              <a:rPr lang="en-US" altLang="zh-CN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4</a:t>
            </a:r>
            <a:r>
              <a:rPr lang="zh-CN" alt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组，共</a:t>
            </a:r>
            <a:r>
              <a:rPr lang="en-US" altLang="zh-CN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8</a:t>
            </a:r>
            <a:r>
              <a:rPr lang="zh-CN" alt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人</a:t>
            </a:r>
            <a:endParaRPr lang="en-US" altLang="zh-CN" sz="28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46810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37" fill="hold">
                                          <p:stCondLst>
                                            <p:cond delay="13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7" decel="50000" autoRev="1" fill="hold">
                                          <p:stCondLst>
                                            <p:cond delay="13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1" fill="hold">
                                          <p:stCondLst>
                                            <p:cond delay="2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5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552</Words>
  <Application>Microsoft Office PowerPoint</Application>
  <PresentationFormat>宽屏</PresentationFormat>
  <Paragraphs>86</Paragraphs>
  <Slides>20</Slides>
  <Notes>0</Notes>
  <HiddenSlides>1</HiddenSlides>
  <MMClips>3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6" baseType="lpstr">
      <vt:lpstr>等线</vt:lpstr>
      <vt:lpstr>等线 Light</vt:lpstr>
      <vt:lpstr>黑体</vt:lpstr>
      <vt:lpstr>华文行楷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Zhijian Fang</dc:creator>
  <cp:lastModifiedBy>Zhijian Fang</cp:lastModifiedBy>
  <cp:revision>1</cp:revision>
  <dcterms:created xsi:type="dcterms:W3CDTF">2021-12-28T13:37:14Z</dcterms:created>
  <dcterms:modified xsi:type="dcterms:W3CDTF">2021-12-30T15:11:10Z</dcterms:modified>
</cp:coreProperties>
</file>